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2938682" rtl="0" eaLnBrk="1" latinLnBrk="0" hangingPunct="1">
      <a:defRPr sz="5785" kern="1200">
        <a:solidFill>
          <a:schemeClr val="tx1"/>
        </a:solidFill>
        <a:latin typeface="+mn-lt"/>
        <a:ea typeface="+mn-ea"/>
        <a:cs typeface="+mn-cs"/>
      </a:defRPr>
    </a:lvl1pPr>
    <a:lvl2pPr marL="1469341" algn="l" defTabSz="2938682" rtl="0" eaLnBrk="1" latinLnBrk="0" hangingPunct="1">
      <a:defRPr sz="5785" kern="1200">
        <a:solidFill>
          <a:schemeClr val="tx1"/>
        </a:solidFill>
        <a:latin typeface="+mn-lt"/>
        <a:ea typeface="+mn-ea"/>
        <a:cs typeface="+mn-cs"/>
      </a:defRPr>
    </a:lvl2pPr>
    <a:lvl3pPr marL="2938682" algn="l" defTabSz="2938682" rtl="0" eaLnBrk="1" latinLnBrk="0" hangingPunct="1">
      <a:defRPr sz="5785" kern="1200">
        <a:solidFill>
          <a:schemeClr val="tx1"/>
        </a:solidFill>
        <a:latin typeface="+mn-lt"/>
        <a:ea typeface="+mn-ea"/>
        <a:cs typeface="+mn-cs"/>
      </a:defRPr>
    </a:lvl3pPr>
    <a:lvl4pPr marL="4408024" algn="l" defTabSz="2938682" rtl="0" eaLnBrk="1" latinLnBrk="0" hangingPunct="1">
      <a:defRPr sz="5785" kern="1200">
        <a:solidFill>
          <a:schemeClr val="tx1"/>
        </a:solidFill>
        <a:latin typeface="+mn-lt"/>
        <a:ea typeface="+mn-ea"/>
        <a:cs typeface="+mn-cs"/>
      </a:defRPr>
    </a:lvl4pPr>
    <a:lvl5pPr marL="5877365" algn="l" defTabSz="2938682" rtl="0" eaLnBrk="1" latinLnBrk="0" hangingPunct="1">
      <a:defRPr sz="5785" kern="1200">
        <a:solidFill>
          <a:schemeClr val="tx1"/>
        </a:solidFill>
        <a:latin typeface="+mn-lt"/>
        <a:ea typeface="+mn-ea"/>
        <a:cs typeface="+mn-cs"/>
      </a:defRPr>
    </a:lvl5pPr>
    <a:lvl6pPr marL="7346709" algn="l" defTabSz="2938682" rtl="0" eaLnBrk="1" latinLnBrk="0" hangingPunct="1">
      <a:defRPr sz="5785" kern="1200">
        <a:solidFill>
          <a:schemeClr val="tx1"/>
        </a:solidFill>
        <a:latin typeface="+mn-lt"/>
        <a:ea typeface="+mn-ea"/>
        <a:cs typeface="+mn-cs"/>
      </a:defRPr>
    </a:lvl6pPr>
    <a:lvl7pPr marL="8816050" algn="l" defTabSz="2938682" rtl="0" eaLnBrk="1" latinLnBrk="0" hangingPunct="1">
      <a:defRPr sz="5785" kern="1200">
        <a:solidFill>
          <a:schemeClr val="tx1"/>
        </a:solidFill>
        <a:latin typeface="+mn-lt"/>
        <a:ea typeface="+mn-ea"/>
        <a:cs typeface="+mn-cs"/>
      </a:defRPr>
    </a:lvl7pPr>
    <a:lvl8pPr marL="10285391" algn="l" defTabSz="2938682" rtl="0" eaLnBrk="1" latinLnBrk="0" hangingPunct="1">
      <a:defRPr sz="5785" kern="1200">
        <a:solidFill>
          <a:schemeClr val="tx1"/>
        </a:solidFill>
        <a:latin typeface="+mn-lt"/>
        <a:ea typeface="+mn-ea"/>
        <a:cs typeface="+mn-cs"/>
      </a:defRPr>
    </a:lvl8pPr>
    <a:lvl9pPr marL="11754733" algn="l" defTabSz="2938682" rtl="0" eaLnBrk="1" latinLnBrk="0" hangingPunct="1">
      <a:defRPr sz="57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1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25" d="100"/>
          <a:sy n="25" d="100"/>
        </p:scale>
        <p:origin x="174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3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3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4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0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1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29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8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6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0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7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43CD3-E13D-456A-BA16-0AB922FEBCF3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E878B-0BA9-41F7-9057-34F59AB29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5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5" y="22627921"/>
            <a:ext cx="21600320" cy="40611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1193472" y="5548676"/>
            <a:ext cx="8013805" cy="1003841"/>
          </a:xfrm>
          <a:prstGeom prst="rect">
            <a:avLst/>
          </a:prstGeom>
        </p:spPr>
        <p:txBody>
          <a:bodyPr vert="horz" lIns="246311" tIns="123155" rIns="246311" bIns="123155" rtlCol="0">
            <a:noAutofit/>
          </a:bodyPr>
          <a:lstStyle>
            <a:lvl1pPr marL="0" indent="0" algn="ctr" defTabSz="1069208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604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69208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3812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8416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3020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7624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42228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6832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387" b="1" dirty="0">
                <a:solidFill>
                  <a:srgbClr val="30174F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GNRU24-POSTER-XXX-XXX</a:t>
            </a:r>
          </a:p>
        </p:txBody>
      </p:sp>
    </p:spTree>
    <p:extLst>
      <p:ext uri="{BB962C8B-B14F-4D97-AF65-F5344CB8AC3E}">
        <p14:creationId xmlns:p14="http://schemas.microsoft.com/office/powerpoint/2010/main" val="268596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เพ็ญศักดิ์ ปานนิล</dc:creator>
  <cp:lastModifiedBy>เพ็ญศักดิ์ ปานนิล</cp:lastModifiedBy>
  <cp:revision>4</cp:revision>
  <dcterms:created xsi:type="dcterms:W3CDTF">2024-07-24T02:39:04Z</dcterms:created>
  <dcterms:modified xsi:type="dcterms:W3CDTF">2024-08-16T02:09:02Z</dcterms:modified>
</cp:coreProperties>
</file>